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6" r:id="rId5"/>
    <p:sldId id="376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3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AF332-A04D-0C44-8530-FB9755BA4B99}" v="5" dt="2021-09-30T04:43:52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112" d="100"/>
          <a:sy n="112" d="100"/>
        </p:scale>
        <p:origin x="16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fac84923-2c17-4733-bdc7-c68d224a407d" providerId="ADAL" clId="{B79AF332-A04D-0C44-8530-FB9755BA4B99}"/>
    <pc:docChg chg="undo custSel addSld delSld modSld addSection delSection">
      <pc:chgData name=" " userId="fac84923-2c17-4733-bdc7-c68d224a407d" providerId="ADAL" clId="{B79AF332-A04D-0C44-8530-FB9755BA4B99}" dt="2021-09-30T04:49:42.050" v="81" actId="20577"/>
      <pc:docMkLst>
        <pc:docMk/>
      </pc:docMkLst>
      <pc:sldChg chg="modSp add del mod setBg">
        <pc:chgData name=" " userId="fac84923-2c17-4733-bdc7-c68d224a407d" providerId="ADAL" clId="{B79AF332-A04D-0C44-8530-FB9755BA4B99}" dt="2021-09-30T04:44:19.293" v="20" actId="20577"/>
        <pc:sldMkLst>
          <pc:docMk/>
          <pc:sldMk cId="1863185208" sldId="257"/>
        </pc:sldMkLst>
        <pc:spChg chg="mod">
          <ac:chgData name=" " userId="fac84923-2c17-4733-bdc7-c68d224a407d" providerId="ADAL" clId="{B79AF332-A04D-0C44-8530-FB9755BA4B99}" dt="2021-09-30T04:44:19.293" v="20" actId="20577"/>
          <ac:spMkLst>
            <pc:docMk/>
            <pc:sldMk cId="1863185208" sldId="257"/>
            <ac:spMk id="4" creationId="{00000000-0000-0000-0000-000000000000}"/>
          </ac:spMkLst>
        </pc:spChg>
      </pc:sldChg>
      <pc:sldChg chg="modSp add del mod setBg">
        <pc:chgData name=" " userId="fac84923-2c17-4733-bdc7-c68d224a407d" providerId="ADAL" clId="{B79AF332-A04D-0C44-8530-FB9755BA4B99}" dt="2021-09-30T04:49:42.050" v="81" actId="20577"/>
        <pc:sldMkLst>
          <pc:docMk/>
          <pc:sldMk cId="961795833" sldId="258"/>
        </pc:sldMkLst>
        <pc:spChg chg="mod">
          <ac:chgData name=" " userId="fac84923-2c17-4733-bdc7-c68d224a407d" providerId="ADAL" clId="{B79AF332-A04D-0C44-8530-FB9755BA4B99}" dt="2021-09-30T04:45:20.432" v="60" actId="20577"/>
          <ac:spMkLst>
            <pc:docMk/>
            <pc:sldMk cId="961795833" sldId="258"/>
            <ac:spMk id="7" creationId="{00000000-0000-0000-0000-000000000000}"/>
          </ac:spMkLst>
        </pc:spChg>
        <pc:spChg chg="mod">
          <ac:chgData name=" " userId="fac84923-2c17-4733-bdc7-c68d224a407d" providerId="ADAL" clId="{B79AF332-A04D-0C44-8530-FB9755BA4B99}" dt="2021-09-30T04:45:09.528" v="53" actId="14100"/>
          <ac:spMkLst>
            <pc:docMk/>
            <pc:sldMk cId="961795833" sldId="258"/>
            <ac:spMk id="9" creationId="{C1C54955-FF78-AC40-839C-758D24431F06}"/>
          </ac:spMkLst>
        </pc:spChg>
        <pc:spChg chg="mod">
          <ac:chgData name=" " userId="fac84923-2c17-4733-bdc7-c68d224a407d" providerId="ADAL" clId="{B79AF332-A04D-0C44-8530-FB9755BA4B99}" dt="2021-09-30T04:49:42.050" v="81" actId="20577"/>
          <ac:spMkLst>
            <pc:docMk/>
            <pc:sldMk cId="961795833" sldId="258"/>
            <ac:spMk id="10" creationId="{84313E7C-C136-474C-BD4E-17A4F1DE202A}"/>
          </ac:spMkLst>
        </pc:spChg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2131292041" sldId="276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792122519" sldId="310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3222823112" sldId="311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1508691977" sldId="312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3518694036" sldId="313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4081174973" sldId="314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2047548120" sldId="315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4213075871" sldId="316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1998312408" sldId="317"/>
        </pc:sldMkLst>
      </pc:sldChg>
      <pc:sldChg chg="del">
        <pc:chgData name=" " userId="fac84923-2c17-4733-bdc7-c68d224a407d" providerId="ADAL" clId="{B79AF332-A04D-0C44-8530-FB9755BA4B99}" dt="2021-09-30T04:45:56.490" v="80" actId="2696"/>
        <pc:sldMkLst>
          <pc:docMk/>
          <pc:sldMk cId="526228115" sldId="368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4245264582" sldId="375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2205555496" sldId="377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521380345" sldId="378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927058239" sldId="402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2338601948" sldId="403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2376872732" sldId="404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1903150685" sldId="405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1078972043" sldId="406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2726850888" sldId="407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2602588143" sldId="408"/>
        </pc:sldMkLst>
      </pc:sldChg>
      <pc:sldChg chg="add del setBg">
        <pc:chgData name=" " userId="fac84923-2c17-4733-bdc7-c68d224a407d" providerId="ADAL" clId="{B79AF332-A04D-0C44-8530-FB9755BA4B99}" dt="2021-09-30T04:42:48.195" v="3" actId="2696"/>
        <pc:sldMkLst>
          <pc:docMk/>
          <pc:sldMk cId="1905097628" sldId="454"/>
        </pc:sldMkLst>
      </pc:sldChg>
      <pc:sldChg chg="del">
        <pc:chgData name=" " userId="fac84923-2c17-4733-bdc7-c68d224a407d" providerId="ADAL" clId="{B79AF332-A04D-0C44-8530-FB9755BA4B99}" dt="2021-09-30T04:40:00.437" v="0" actId="2696"/>
        <pc:sldMkLst>
          <pc:docMk/>
          <pc:sldMk cId="3707999795" sldId="454"/>
        </pc:sldMkLst>
      </pc:sldChg>
      <pc:sldChg chg="add del setBg">
        <pc:chgData name=" " userId="fac84923-2c17-4733-bdc7-c68d224a407d" providerId="ADAL" clId="{B79AF332-A04D-0C44-8530-FB9755BA4B99}" dt="2021-09-30T04:42:49.461" v="4" actId="2696"/>
        <pc:sldMkLst>
          <pc:docMk/>
          <pc:sldMk cId="714525032" sldId="4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60FBC-A8A8-46AE-9C09-5C4FAC4944E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9A494-38D5-464B-8384-A6FD022D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AA33E-6979-4619-B093-F8BDA9A258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DẠY TRỰC TUYẾN TUẦN 28 - U11 - LESSON 5</a:t>
            </a:r>
          </a:p>
        </p:txBody>
      </p:sp>
    </p:spTree>
    <p:extLst>
      <p:ext uri="{BB962C8B-B14F-4D97-AF65-F5344CB8AC3E}">
        <p14:creationId xmlns:p14="http://schemas.microsoft.com/office/powerpoint/2010/main" val="339202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600-D207-44CD-B9BB-901818463F43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6DEF-4099-4EAB-B985-A716FD919AC2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3C45-76FD-44BF-A2A8-1372F7D9B196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9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1089-FC91-40D7-815F-930B1DFD5C23}" type="datetime1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A16-0F41-4C77-B9E7-36CA106781BC}" type="datetime1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9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A6C8-C387-47E8-99D7-C6275EE9D211}" type="datetime1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A554-21FB-46EB-A15E-2249E13FA7C3}" type="datetime1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3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5C1F-9F14-427D-A8A7-A2EA6D0814DE}" type="datetime1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8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031A-79C8-45DF-ADC2-4C900AC70C63}" type="datetime1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6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DA3E-532C-4DFF-A9DF-2DAE52266C96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8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B567-18AA-4290-BB5A-DFEAD2CC5856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32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D84-6224-46B2-BC6C-6044D122DD79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6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A503-E073-4ED6-BE1A-27D3E6F5C4FF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37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8CD1-C8B7-4243-A555-B9C0D18A32D0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4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952B-44F9-4797-B7FD-530D2C88C846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5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AD26-327F-45F0-A55B-CB385E6B7BD7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32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F3D5-6600-4660-AA13-8C2F27B1FE48}" type="datetime1">
              <a:rPr lang="en-US" smtClean="0"/>
              <a:t>9/30/21</a:t>
            </a:fld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F7AA-8950-4A8A-87BB-C26D1617F6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53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2699-E5F2-4A7D-92D9-E3A945122F8A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wav"/><Relationship Id="rId11" Type="http://schemas.openxmlformats.org/officeDocument/2006/relationships/image" Target="../media/image10.png"/><Relationship Id="rId5" Type="http://schemas.microsoft.com/office/2007/relationships/media" Target="../media/media7.wav"/><Relationship Id="rId1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audio" Target="../media/media6.mp3"/><Relationship Id="rId9" Type="http://schemas.openxmlformats.org/officeDocument/2006/relationships/audio" Target="../media/audio3.wav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5097" y="842962"/>
            <a:ext cx="7584142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dirty="0">
                <a:solidFill>
                  <a:srgbClr val="918655">
                    <a:lumMod val="75000"/>
                  </a:srgbClr>
                </a:solidFill>
                <a:latin typeface="Franklin Gothic Heavy" panose="020B0903020102020204" pitchFamily="34" charset="0"/>
              </a:rPr>
              <a:t>PEOPLE’ S COMMITTEE OF BINH CHANH DISTRICT</a:t>
            </a:r>
          </a:p>
          <a:p>
            <a:pPr algn="ctr" defTabSz="685800"/>
            <a:r>
              <a:rPr lang="en-US" sz="2400" dirty="0">
                <a:solidFill>
                  <a:srgbClr val="918655">
                    <a:lumMod val="75000"/>
                  </a:srgbClr>
                </a:solidFill>
                <a:latin typeface="Franklin Gothic Heavy" panose="020B0903020102020204" pitchFamily="34" charset="0"/>
              </a:rPr>
              <a:t>TAN NHUT 6 PRIMARY SCHOOL</a:t>
            </a:r>
          </a:p>
          <a:p>
            <a:pPr defTabSz="685800"/>
            <a:endParaRPr lang="en-US" sz="1350" dirty="0">
              <a:solidFill>
                <a:srgbClr val="918655">
                  <a:lumMod val="75000"/>
                </a:srgbClr>
              </a:solidFill>
              <a:latin typeface="Trebuchet MS" panose="020B0603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958" y="2129291"/>
            <a:ext cx="5054700" cy="4821239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>
                <a:gd name="adj" fmla="val 8146995"/>
              </a:avLst>
            </a:prstTxWarp>
            <a:spAutoFit/>
          </a:bodyPr>
          <a:lstStyle/>
          <a:p>
            <a:pPr algn="ctr" defTabSz="685800"/>
            <a:r>
              <a:rPr lang="en-US" sz="36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rebuchet MS" panose="020B0603020202020204"/>
              </a:rPr>
              <a:t>WELCOME TO ENGLISH ONLINE LESSON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52" y="2762494"/>
            <a:ext cx="3141664" cy="29024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D5A7BC-593B-42F7-B7B2-72C90080AE1C}" type="slidenum">
              <a:rPr lang="en-US">
                <a:solidFill>
                  <a:srgbClr val="90C226"/>
                </a:solidFill>
                <a:latin typeface="Trebuchet MS" panose="020B0603020202020204"/>
              </a:rPr>
              <a:pPr defTabSz="685800"/>
              <a:t>1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31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029200"/>
            <a:ext cx="2565848" cy="17155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966"/>
            <a:ext cx="2755456" cy="185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34" y="3642726"/>
            <a:ext cx="3124200" cy="16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24000" y="182784"/>
            <a:ext cx="7088734" cy="23336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Let’s touch the: Brazil</a:t>
            </a:r>
          </a:p>
        </p:txBody>
      </p:sp>
    </p:spTree>
    <p:extLst>
      <p:ext uri="{BB962C8B-B14F-4D97-AF65-F5344CB8AC3E}">
        <p14:creationId xmlns:p14="http://schemas.microsoft.com/office/powerpoint/2010/main" val="18813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769017"/>
            <a:ext cx="2565848" cy="17155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4" y="2715739"/>
            <a:ext cx="2755456" cy="185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16" y="3150726"/>
            <a:ext cx="3124200" cy="16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24000" y="182784"/>
            <a:ext cx="7088734" cy="23336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Let’s touch the: USA</a:t>
            </a:r>
          </a:p>
        </p:txBody>
      </p:sp>
    </p:spTree>
    <p:extLst>
      <p:ext uri="{BB962C8B-B14F-4D97-AF65-F5344CB8AC3E}">
        <p14:creationId xmlns:p14="http://schemas.microsoft.com/office/powerpoint/2010/main" val="5614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906" y="4828362"/>
            <a:ext cx="2805345" cy="18756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2" y="2516435"/>
            <a:ext cx="2755456" cy="185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33" y="3200400"/>
            <a:ext cx="3565525" cy="18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24000" y="182784"/>
            <a:ext cx="7088734" cy="23336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Let’s touch the: Australia</a:t>
            </a:r>
          </a:p>
        </p:txBody>
      </p:sp>
    </p:spTree>
    <p:extLst>
      <p:ext uri="{BB962C8B-B14F-4D97-AF65-F5344CB8AC3E}">
        <p14:creationId xmlns:p14="http://schemas.microsoft.com/office/powerpoint/2010/main" val="3767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580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VIDEO</a:t>
            </a:r>
          </a:p>
        </p:txBody>
      </p:sp>
      <p:pic>
        <p:nvPicPr>
          <p:cNvPr id="4" name="Family and Friends Special edition Grade 5 Unit 1 - They're from Australi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7465" y="726151"/>
            <a:ext cx="9181465" cy="51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92294"/>
            <a:ext cx="9144000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 defTabSz="685800"/>
            <a:r>
              <a:rPr lang="en-US" sz="2400" dirty="0">
                <a:solidFill>
                  <a:srgbClr val="660033"/>
                </a:solidFill>
                <a:latin typeface="Footlight MT Light" panose="0204060206030A020304" pitchFamily="18" charset="0"/>
              </a:rPr>
              <a:t>FAMILY AND FRIENDS Special Edition 4</a:t>
            </a:r>
            <a:endParaRPr lang="en-US" sz="1350" dirty="0">
              <a:solidFill>
                <a:srgbClr val="660033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6694" y="3511926"/>
            <a:ext cx="38448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srgbClr val="54A02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Lesson 1: Words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2" b="85586" l="1067" r="97867">
                        <a14:foregroundMark x1="4533" y1="11712" x2="7467" y2="45495"/>
                        <a14:foregroundMark x1="2133" y1="53604" x2="4267" y2="76577"/>
                        <a14:foregroundMark x1="4800" y1="81982" x2="5600" y2="79279"/>
                        <a14:foregroundMark x1="7200" y1="83333" x2="10933" y2="83333"/>
                        <a14:foregroundMark x1="49600" y1="11712" x2="55733" y2="8559"/>
                        <a14:foregroundMark x1="48000" y1="7207" x2="48000" y2="14865"/>
                        <a14:foregroundMark x1="23733" y1="19820" x2="29067" y2="19369"/>
                        <a14:foregroundMark x1="30400" y1="15766" x2="34933" y2="14865"/>
                        <a14:foregroundMark x1="38400" y1="17568" x2="40000" y2="17568"/>
                        <a14:foregroundMark x1="65333" y1="18468" x2="77333" y2="18018"/>
                        <a14:foregroundMark x1="58933" y1="19820" x2="63200" y2="16216"/>
                        <a14:foregroundMark x1="55733" y1="8108" x2="59733" y2="8108"/>
                        <a14:foregroundMark x1="77867" y1="20270" x2="91200" y2="25225"/>
                        <a14:foregroundMark x1="86133" y1="68468" x2="94667" y2="50000"/>
                        <a14:foregroundMark x1="84267" y1="39189" x2="96533" y2="40090"/>
                        <a14:foregroundMark x1="73067" y1="27477" x2="86933" y2="51802"/>
                        <a14:foregroundMark x1="73067" y1="75676" x2="53067" y2="75676"/>
                        <a14:foregroundMark x1="52800" y1="77928" x2="41333" y2="77477"/>
                        <a14:foregroundMark x1="40000" y1="77928" x2="34667" y2="81532"/>
                        <a14:foregroundMark x1="33067" y1="81081" x2="29333" y2="75676"/>
                        <a14:foregroundMark x1="29067" y1="81081" x2="24533" y2="81081"/>
                        <a14:foregroundMark x1="21867" y1="56757" x2="24800" y2="44595"/>
                        <a14:foregroundMark x1="28000" y1="45946" x2="26400" y2="54955"/>
                        <a14:foregroundMark x1="16533" y1="80180" x2="20000" y2="79730"/>
                        <a14:backgroundMark x1="3733" y1="37838" x2="2400" y2="43694"/>
                        <a14:backgroundMark x1="19467" y1="42342" x2="18667" y2="51802"/>
                        <a14:backgroundMark x1="18133" y1="54505" x2="18133" y2="54505"/>
                        <a14:backgroundMark x1="18133" y1="54505" x2="18133" y2="54505"/>
                        <a14:backgroundMark x1="32800" y1="45495" x2="32800" y2="45495"/>
                        <a14:backgroundMark x1="30400" y1="45946" x2="33333" y2="50450"/>
                        <a14:backgroundMark x1="14400" y1="76577" x2="13867" y2="81081"/>
                        <a14:backgroundMark x1="13333" y1="74775" x2="13067" y2="73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" t="2884" r="1793" b="14595"/>
          <a:stretch/>
        </p:blipFill>
        <p:spPr>
          <a:xfrm>
            <a:off x="390379" y="1218931"/>
            <a:ext cx="1761978" cy="887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313E7C-C136-474C-BD4E-17A4F1DE202A}"/>
              </a:ext>
            </a:extLst>
          </p:cNvPr>
          <p:cNvSpPr txBox="1"/>
          <p:nvPr/>
        </p:nvSpPr>
        <p:spPr>
          <a:xfrm>
            <a:off x="1028613" y="4501082"/>
            <a:ext cx="3750887" cy="872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h="25400" prst="softRound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1">
                  <a:lumMod val="40000"/>
                  <a:lumOff val="60000"/>
                </a:schemeClr>
              </a:contourClr>
            </a:sp3d>
          </a:bodyPr>
          <a:lstStyle/>
          <a:p>
            <a:pPr defTabSz="685800">
              <a:lnSpc>
                <a:spcPct val="150000"/>
              </a:lnSpc>
            </a:pPr>
            <a:r>
              <a:rPr lang="en-US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latin typeface="Trebuchet MS" panose="020B0603020202020204"/>
              </a:rPr>
              <a:t>Teacher: Pham </a:t>
            </a:r>
            <a:r>
              <a:rPr lang="en-US" dirty="0" err="1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latin typeface="Trebuchet MS" panose="020B0603020202020204"/>
              </a:rPr>
              <a:t>Thi</a:t>
            </a:r>
            <a:r>
              <a:rPr lang="en-US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latin typeface="Trebuchet MS" panose="020B0603020202020204"/>
              </a:rPr>
              <a:t> Nam</a:t>
            </a:r>
          </a:p>
          <a:p>
            <a:pPr defTabSz="685800">
              <a:lnSpc>
                <a:spcPct val="150000"/>
              </a:lnSpc>
            </a:pPr>
            <a:r>
              <a:rPr lang="en-US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latin typeface="Trebuchet MS" panose="020B0603020202020204"/>
              </a:rPr>
              <a:t>Date: Monday, October 01</a:t>
            </a:r>
            <a:r>
              <a:rPr lang="en-US" baseline="30000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latin typeface="Trebuchet MS" panose="020B0603020202020204"/>
              </a:rPr>
              <a:t>st</a:t>
            </a:r>
            <a:r>
              <a:rPr lang="en-US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latin typeface="Trebuchet MS" panose="020B0603020202020204"/>
              </a:rPr>
              <a:t>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54955-FF78-AC40-839C-758D24431F06}"/>
              </a:ext>
            </a:extLst>
          </p:cNvPr>
          <p:cNvSpPr txBox="1"/>
          <p:nvPr/>
        </p:nvSpPr>
        <p:spPr>
          <a:xfrm>
            <a:off x="228601" y="2419919"/>
            <a:ext cx="7239000" cy="821572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softEdge">
            <a:bevelT/>
            <a:bevelB w="152400" h="50800" prst="softRound"/>
          </a:sp3d>
        </p:spPr>
        <p:txBody>
          <a:bodyPr wrap="square" rtlCol="0">
            <a:spAutoFit/>
            <a:sp3d extrusionH="57150" contourW="12700">
              <a:bevelT w="38100" h="38100"/>
              <a:bevelB h="25400" prst="softRound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1">
                  <a:lumMod val="40000"/>
                  <a:lumOff val="60000"/>
                </a:schemeClr>
              </a:contourClr>
            </a:sp3d>
          </a:bodyPr>
          <a:lstStyle/>
          <a:p>
            <a:pPr defTabSz="685800">
              <a:lnSpc>
                <a:spcPct val="150000"/>
              </a:lnSpc>
            </a:pPr>
            <a:r>
              <a:rPr lang="en-US" sz="3600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latin typeface="Trebuchet MS" panose="020B0603020202020204"/>
              </a:rPr>
              <a:t>Unit 1:THEY’RE FROM AUSTRALIA!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D5A7BC-593B-42F7-B7B2-72C90080AE1C}" type="slidenum">
              <a:rPr lang="en-US">
                <a:solidFill>
                  <a:srgbClr val="90C226"/>
                </a:solidFill>
                <a:latin typeface="Trebuchet MS" panose="020B0603020202020204"/>
              </a:rPr>
              <a:pPr defTabSz="685800"/>
              <a:t>2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17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524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sz="4800" b="1" dirty="0">
                <a:solidFill>
                  <a:srgbClr val="C00000"/>
                </a:solidFill>
              </a:rPr>
              <a:t>. WHERE ARE YOU FROM?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6538" y="3461755"/>
            <a:ext cx="1981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I’m from Thailand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" y="1469236"/>
            <a:ext cx="2494428" cy="15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’m-from-Thailand15925540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666" y="2993236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1533" y="1470902"/>
            <a:ext cx="2425275" cy="1720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2546" y="1508560"/>
            <a:ext cx="2502708" cy="164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447" y="5126836"/>
            <a:ext cx="2810608" cy="160269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631534" y="3383288"/>
            <a:ext cx="1981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I’m from Korea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099596" y="5953598"/>
            <a:ext cx="2679302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I’m from Mexico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483" y="3350079"/>
            <a:ext cx="1981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I’m from Viet Nam</a:t>
            </a:r>
          </a:p>
        </p:txBody>
      </p:sp>
      <p:pic>
        <p:nvPicPr>
          <p:cNvPr id="3" name="I’m-from-Viet-Nam160043749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41829" y="2662486"/>
            <a:ext cx="914400" cy="914400"/>
          </a:xfrm>
          <a:prstGeom prst="rect">
            <a:avLst/>
          </a:prstGeom>
        </p:spPr>
      </p:pic>
      <p:pic>
        <p:nvPicPr>
          <p:cNvPr id="4" name="I’m-from-Korea160043753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01000" y="2734093"/>
            <a:ext cx="1143000" cy="1143000"/>
          </a:xfrm>
          <a:prstGeom prst="rect">
            <a:avLst/>
          </a:prstGeom>
        </p:spPr>
      </p:pic>
      <p:pic>
        <p:nvPicPr>
          <p:cNvPr id="5" name="I’m-from-Mexico160043755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99596" y="5372735"/>
            <a:ext cx="926360" cy="9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nyConv.com__I’m-from-Thailand1592554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nyConv.com__I’m-from-Thailand1592554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1" y="4876800"/>
            <a:ext cx="2565848" cy="17155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54524" y="2827448"/>
            <a:ext cx="2230192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I’m from USA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3547" y="2963157"/>
            <a:ext cx="1981200" cy="658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I’m from Brazil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8" y="1061988"/>
            <a:ext cx="2755456" cy="185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03453"/>
            <a:ext cx="3124200" cy="16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’m-from-Brazil15925539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8736" y="2882721"/>
            <a:ext cx="609600" cy="609600"/>
          </a:xfrm>
          <a:prstGeom prst="rect">
            <a:avLst/>
          </a:prstGeom>
        </p:spPr>
      </p:pic>
      <p:pic>
        <p:nvPicPr>
          <p:cNvPr id="10" name="I’m-from-USA15925540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74068" y="2963157"/>
            <a:ext cx="609600" cy="609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589911" y="5427758"/>
            <a:ext cx="2729227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I’m from Australia</a:t>
            </a:r>
          </a:p>
        </p:txBody>
      </p:sp>
      <p:pic>
        <p:nvPicPr>
          <p:cNvPr id="2" name="I’m-from-Australia160043758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21984" y="4760600"/>
            <a:ext cx="1002416" cy="10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’m-from-Brazil15925539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’m-from-Brazil15925539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’m-from-USA1592554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’m-from-USA1592554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371600" y="838200"/>
            <a:ext cx="7010400" cy="3200400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23948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4" y="2449643"/>
            <a:ext cx="2494428" cy="15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67000"/>
            <a:ext cx="2425275" cy="1720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997546"/>
            <a:ext cx="2502708" cy="164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47" y="5181600"/>
            <a:ext cx="2714570" cy="154793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524000" y="182784"/>
            <a:ext cx="7088734" cy="23336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Let’s touch the: Thailand</a:t>
            </a:r>
          </a:p>
        </p:txBody>
      </p:sp>
    </p:spTree>
    <p:extLst>
      <p:ext uri="{BB962C8B-B14F-4D97-AF65-F5344CB8AC3E}">
        <p14:creationId xmlns:p14="http://schemas.microsoft.com/office/powerpoint/2010/main" val="230508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50650"/>
            <a:ext cx="2425275" cy="1720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470" y="3764288"/>
            <a:ext cx="2502708" cy="164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09" y="3764288"/>
            <a:ext cx="2732042" cy="155789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524000" y="182784"/>
            <a:ext cx="7088734" cy="23336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Let’s touch the: Vietnam</a:t>
            </a:r>
          </a:p>
        </p:txBody>
      </p:sp>
    </p:spTree>
    <p:extLst>
      <p:ext uri="{BB962C8B-B14F-4D97-AF65-F5344CB8AC3E}">
        <p14:creationId xmlns:p14="http://schemas.microsoft.com/office/powerpoint/2010/main" val="27511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667000"/>
            <a:ext cx="2425275" cy="1720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733800"/>
            <a:ext cx="2502708" cy="164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800600"/>
            <a:ext cx="2981830" cy="170033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524000" y="182784"/>
            <a:ext cx="7088734" cy="23336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Let’s touch the: Korea</a:t>
            </a:r>
          </a:p>
        </p:txBody>
      </p:sp>
    </p:spTree>
    <p:extLst>
      <p:ext uri="{BB962C8B-B14F-4D97-AF65-F5344CB8AC3E}">
        <p14:creationId xmlns:p14="http://schemas.microsoft.com/office/powerpoint/2010/main" val="3602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113" y="2223637"/>
            <a:ext cx="2425275" cy="1720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470" y="3764288"/>
            <a:ext cx="2502708" cy="164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800600"/>
            <a:ext cx="2848200" cy="162413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524000" y="182784"/>
            <a:ext cx="7088734" cy="2333651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Let’s touch the: Mexico</a:t>
            </a:r>
          </a:p>
        </p:txBody>
      </p:sp>
    </p:spTree>
    <p:extLst>
      <p:ext uri="{BB962C8B-B14F-4D97-AF65-F5344CB8AC3E}">
        <p14:creationId xmlns:p14="http://schemas.microsoft.com/office/powerpoint/2010/main" val="31776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128</Words>
  <Application>Microsoft Macintosh PowerPoint</Application>
  <PresentationFormat>On-screen Show (4:3)</PresentationFormat>
  <Paragraphs>29</Paragraphs>
  <Slides>13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Footlight MT Light</vt:lpstr>
      <vt:lpstr>Franklin Gothic Heavy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1. WHERE ARE YOU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WHERE ARE YOU FROM?</dc:title>
  <dc:creator>Dell</dc:creator>
  <cp:lastModifiedBy>Nam Pham</cp:lastModifiedBy>
  <cp:revision>275</cp:revision>
  <dcterms:created xsi:type="dcterms:W3CDTF">2020-06-18T08:17:25Z</dcterms:created>
  <dcterms:modified xsi:type="dcterms:W3CDTF">2021-09-30T04:49:46Z</dcterms:modified>
</cp:coreProperties>
</file>